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0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6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2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1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1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4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6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9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02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4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60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8024-418B-4464-BFE1-D96D410847BF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37C4E-1A5F-40A6-8363-9AD02FF3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8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4" y="997298"/>
            <a:ext cx="7072679" cy="30731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862" y="413238"/>
            <a:ext cx="29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配置文件目录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48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420554"/>
            <a:ext cx="7385538" cy="28885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3589101"/>
            <a:ext cx="8801100" cy="2139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8" y="6048575"/>
            <a:ext cx="8440615" cy="7039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86700" y="448408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进入目录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11762" y="3563816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进入具体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00392" y="6265985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找到对应的上传图片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09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4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55" y="938945"/>
            <a:ext cx="4854454" cy="319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862" y="413238"/>
            <a:ext cx="29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7" y="1670538"/>
            <a:ext cx="5015070" cy="23918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61" y="4044463"/>
            <a:ext cx="5171387" cy="12293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84" y="1673941"/>
            <a:ext cx="5646494" cy="2201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883" y="4004574"/>
            <a:ext cx="5453063" cy="14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6" y="1924192"/>
            <a:ext cx="5072429" cy="3819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" y="369277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创建目录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6" y="954699"/>
            <a:ext cx="8953500" cy="32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1338" y="1409700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自动创建 </a:t>
            </a:r>
            <a:r>
              <a:rPr lang="en-US" altLang="zh-CN" dirty="0" smtClean="0"/>
              <a:t>storage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75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57" y="4369150"/>
            <a:ext cx="6275144" cy="18561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" y="805665"/>
            <a:ext cx="6383215" cy="30028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8362" y="1899139"/>
            <a:ext cx="1090246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76754" y="5832231"/>
            <a:ext cx="1676400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79730" y="5882054"/>
            <a:ext cx="188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Tracker </a:t>
            </a:r>
            <a:r>
              <a:rPr lang="zh-CN" altLang="en-US" sz="1400" b="1" dirty="0" smtClean="0"/>
              <a:t>中的配置</a:t>
            </a:r>
            <a:endParaRPr lang="zh-CN" altLang="en-US" sz="1400" b="1" dirty="0"/>
          </a:p>
        </p:txBody>
      </p:sp>
      <p:cxnSp>
        <p:nvCxnSpPr>
          <p:cNvPr id="8" name="直接箭头连接符 7"/>
          <p:cNvCxnSpPr>
            <a:stCxn id="4" idx="2"/>
          </p:cNvCxnSpPr>
          <p:nvPr/>
        </p:nvCxnSpPr>
        <p:spPr>
          <a:xfrm>
            <a:off x="1503485" y="2145324"/>
            <a:ext cx="1081453" cy="366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23" y="2821926"/>
            <a:ext cx="5474677" cy="20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692" y="290147"/>
            <a:ext cx="197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 </a:t>
            </a:r>
            <a:r>
              <a:rPr lang="en-US" altLang="zh-CN" dirty="0" smtClean="0"/>
              <a:t>storage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887657"/>
            <a:ext cx="10506075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1944619"/>
            <a:ext cx="9952892" cy="959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284" y="1444870"/>
            <a:ext cx="251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 </a:t>
            </a:r>
            <a:r>
              <a:rPr lang="en-US" altLang="zh-CN" dirty="0" smtClean="0"/>
              <a:t>storage </a:t>
            </a:r>
            <a:r>
              <a:rPr lang="zh-CN" altLang="en-US" dirty="0" smtClean="0"/>
              <a:t>启动进程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3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1" y="691486"/>
            <a:ext cx="5802925" cy="28472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3916" y="254977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 </a:t>
            </a:r>
            <a:r>
              <a:rPr lang="en-US" altLang="zh-CN" dirty="0" smtClean="0"/>
              <a:t>client </a:t>
            </a:r>
            <a:r>
              <a:rPr lang="zh-CN" altLang="en-US" dirty="0" smtClean="0"/>
              <a:t>的配置文件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03" y="62915"/>
            <a:ext cx="4284051" cy="1956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81" y="4097581"/>
            <a:ext cx="8401050" cy="33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331" y="3675185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创建目录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" y="5113459"/>
            <a:ext cx="6113952" cy="13255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885" y="4566139"/>
            <a:ext cx="24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查看目录内容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923" y="2162542"/>
            <a:ext cx="4506424" cy="1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8849" y="25494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732693"/>
            <a:ext cx="6462346" cy="1456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4" y="2813538"/>
            <a:ext cx="8205196" cy="28047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117" y="2332864"/>
            <a:ext cx="3377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测试下载图片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83" y="5600333"/>
            <a:ext cx="2853065" cy="4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9" y="734160"/>
            <a:ext cx="6386513" cy="14512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0146" y="202223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移动所下载的图片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5" y="2942127"/>
            <a:ext cx="6293827" cy="1294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869" y="2464776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重命名所下载的图片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3" y="4977875"/>
            <a:ext cx="9759462" cy="349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4623" y="4469423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测试上传图片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73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9" y="746490"/>
            <a:ext cx="5723791" cy="26673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0" y="25497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上传成功反馈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9" y="4208811"/>
            <a:ext cx="4274160" cy="1035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446" y="369276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进入目录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46" y="3697070"/>
            <a:ext cx="4548554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65</Words>
  <Application>Microsoft Office PowerPoint</Application>
  <PresentationFormat>宽屏</PresentationFormat>
  <Paragraphs>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62</cp:revision>
  <dcterms:created xsi:type="dcterms:W3CDTF">2023-02-04T12:52:24Z</dcterms:created>
  <dcterms:modified xsi:type="dcterms:W3CDTF">2023-02-04T13:21:48Z</dcterms:modified>
</cp:coreProperties>
</file>